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4244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1378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0601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3713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847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355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089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8258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740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7450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223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5E29-51C3-4BC6-9745-6009C566155E}" type="datetimeFigureOut">
              <a:rPr lang="hu-HU" smtClean="0"/>
              <a:pPr/>
              <a:t>2016.01.10.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BC55-E45D-4A3F-B88A-3727B0EF37C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722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735" y="-962744"/>
            <a:ext cx="9721080" cy="972108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126560" cy="1224136"/>
          </a:xfrm>
        </p:spPr>
        <p:txBody>
          <a:bodyPr>
            <a:noAutofit/>
          </a:bodyPr>
          <a:lstStyle/>
          <a:p>
            <a:r>
              <a:rPr lang="hu-HU" sz="9600" b="1" dirty="0" smtClean="0">
                <a:solidFill>
                  <a:srgbClr val="FF0000"/>
                </a:solidFill>
                <a:latin typeface="Kunstler Script" pitchFamily="66" charset="0"/>
              </a:rPr>
              <a:t>Veres Péterre</a:t>
            </a:r>
            <a:endParaRPr lang="hu-HU" sz="96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11760" y="2780928"/>
            <a:ext cx="4536504" cy="1944216"/>
          </a:xfrm>
        </p:spPr>
        <p:txBody>
          <a:bodyPr>
            <a:no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Kunstler Script" pitchFamily="66" charset="0"/>
              </a:rPr>
              <a:t>„Az egyszervolt - emberre” </a:t>
            </a:r>
          </a:p>
          <a:p>
            <a:r>
              <a:rPr lang="hu-HU" sz="4400" b="1" dirty="0" smtClean="0">
                <a:solidFill>
                  <a:srgbClr val="FF0000"/>
                </a:solidFill>
                <a:latin typeface="Kunstler Script" pitchFamily="66" charset="0"/>
              </a:rPr>
              <a:t>emlékezünk</a:t>
            </a:r>
            <a:endParaRPr lang="hu-HU" sz="44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200044"/>
            <a:ext cx="2051720" cy="34360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5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36712" y="-2691681"/>
            <a:ext cx="12875577" cy="1287557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48271" y="260648"/>
            <a:ext cx="3571801" cy="1068060"/>
          </a:xfrm>
        </p:spPr>
        <p:txBody>
          <a:bodyPr>
            <a:normAutofit fontScale="90000"/>
          </a:bodyPr>
          <a:lstStyle/>
          <a:p>
            <a:r>
              <a:rPr lang="hu-HU" sz="7200" b="1" dirty="0" smtClean="0">
                <a:solidFill>
                  <a:srgbClr val="FF0000"/>
                </a:solidFill>
                <a:latin typeface="Kunstler Script" pitchFamily="66" charset="0"/>
              </a:rPr>
              <a:t>Könyvei</a:t>
            </a:r>
            <a:endParaRPr lang="hu-HU" sz="72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3746106"/>
            <a:ext cx="5743715" cy="656121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Könyveit 17 Nyelvre fordították le.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328708"/>
            <a:ext cx="1564974" cy="23042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82" y="4437112"/>
            <a:ext cx="1614559" cy="22424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665" y="4419670"/>
            <a:ext cx="1462879" cy="21998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343788"/>
            <a:ext cx="1656184" cy="22891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857" y="1343788"/>
            <a:ext cx="1621369" cy="226671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4419670"/>
            <a:ext cx="1573272" cy="21998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650" y="4402228"/>
            <a:ext cx="1703244" cy="223976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945" y="4402228"/>
            <a:ext cx="1423426" cy="22172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272" y="1328708"/>
            <a:ext cx="1621371" cy="226056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29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56792" y="-3411760"/>
            <a:ext cx="14357332" cy="1435733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332656"/>
            <a:ext cx="8458200" cy="1008112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Kunstler Script" pitchFamily="66" charset="0"/>
              </a:rPr>
              <a:t>Mit tanít nekünk Veres Péter?</a:t>
            </a:r>
            <a:endParaRPr lang="hu-HU" sz="54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1340767"/>
            <a:ext cx="7686060" cy="326591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hu-HU" dirty="0" smtClean="0">
                <a:solidFill>
                  <a:srgbClr val="FF0000"/>
                </a:solidFill>
              </a:rPr>
              <a:t>- Hazaszeretetet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Nemzetünk és közösségeink iránti felelősség érzetet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Népi kultúránk, lakóhelyünk, őseink életének ismeretét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Tudás vágyat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Az olvasás szeretetét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Emberi helytállást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Szorgalommal a semmiből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 is lelet „valakivé” lenni</a:t>
            </a:r>
          </a:p>
          <a:p>
            <a:pPr marL="457200" indent="-457200" algn="l">
              <a:buFontTx/>
              <a:buChar char="-"/>
            </a:pPr>
            <a:endParaRPr lang="hu-HU" dirty="0" smtClean="0">
              <a:solidFill>
                <a:srgbClr val="FF0000"/>
              </a:solidFill>
            </a:endParaRPr>
          </a:p>
          <a:p>
            <a:pPr marL="457200" indent="-457200" algn="l">
              <a:buFontTx/>
              <a:buChar char="-"/>
            </a:pPr>
            <a:endParaRPr lang="hu-HU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576589"/>
            <a:ext cx="3581604" cy="40601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364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9358" y="-2810245"/>
            <a:ext cx="14257584" cy="142575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272808" cy="6624737"/>
          </a:xfrm>
        </p:spPr>
        <p:txBody>
          <a:bodyPr>
            <a:noAutofit/>
          </a:bodyPr>
          <a:lstStyle/>
          <a:p>
            <a:pPr algn="l"/>
            <a: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  <a:t>„Azt tegyük hát, amit a lelkünk kíván </a:t>
            </a:r>
            <a:b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  <a:t>és a szívünk megbír:</a:t>
            </a:r>
            <a:b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  <a:t>álljunk  </a:t>
            </a:r>
            <a:r>
              <a:rPr lang="hu-HU" sz="4800" b="1" dirty="0" err="1" smtClean="0">
                <a:solidFill>
                  <a:srgbClr val="FF0000"/>
                </a:solidFill>
                <a:latin typeface="Kunstler Script" pitchFamily="66" charset="0"/>
              </a:rPr>
              <a:t>örhelyünkön</a:t>
            </a:r>
            <a: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  <a:t> összeszorított fogakkal.”</a:t>
            </a:r>
            <a:b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4800" b="1" dirty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4800" b="1" dirty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4800" b="1" dirty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4800" b="1" dirty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48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endParaRPr lang="hu-HU" sz="48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46439"/>
            <a:ext cx="6696744" cy="32966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9672" y="3501009"/>
            <a:ext cx="3960440" cy="8640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b="1" dirty="0" smtClean="0">
                <a:solidFill>
                  <a:srgbClr val="FF0000"/>
                </a:solidFill>
              </a:rPr>
              <a:t>Munkájának, bennünk, </a:t>
            </a:r>
          </a:p>
          <a:p>
            <a:pPr algn="l"/>
            <a:r>
              <a:rPr lang="hu-HU" b="1" dirty="0">
                <a:solidFill>
                  <a:srgbClr val="FF0000"/>
                </a:solidFill>
              </a:rPr>
              <a:t>f</a:t>
            </a:r>
            <a:r>
              <a:rPr lang="hu-HU" b="1" dirty="0" smtClean="0">
                <a:solidFill>
                  <a:srgbClr val="FF0000"/>
                </a:solidFill>
              </a:rPr>
              <a:t>olytatása következik . . .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249" y="3346439"/>
            <a:ext cx="1401237" cy="19442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735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40904" y="-1884459"/>
            <a:ext cx="12817424" cy="128174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039" y="4524253"/>
            <a:ext cx="5256584" cy="216565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07704" y="2564904"/>
            <a:ext cx="6840760" cy="1800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sz="2800" dirty="0" err="1" smtClean="0">
                <a:solidFill>
                  <a:srgbClr val="FF0000"/>
                </a:solidFill>
              </a:rPr>
              <a:t>-Mélyszegénység</a:t>
            </a:r>
            <a:endParaRPr lang="hu-HU" sz="2800" dirty="0" smtClean="0">
              <a:solidFill>
                <a:srgbClr val="FF0000"/>
              </a:solidFill>
            </a:endParaRPr>
          </a:p>
          <a:p>
            <a:pPr algn="l"/>
            <a:r>
              <a:rPr lang="hu-HU" sz="2800" dirty="0" err="1" smtClean="0">
                <a:solidFill>
                  <a:srgbClr val="FF0000"/>
                </a:solidFill>
              </a:rPr>
              <a:t>-Csonka-család</a:t>
            </a:r>
            <a:r>
              <a:rPr lang="hu-HU" sz="2800" dirty="0" smtClean="0">
                <a:solidFill>
                  <a:srgbClr val="FF0000"/>
                </a:solidFill>
              </a:rPr>
              <a:t>, mostoha apa</a:t>
            </a:r>
          </a:p>
          <a:p>
            <a:pPr algn="l"/>
            <a:r>
              <a:rPr lang="hu-HU" sz="2800" dirty="0" err="1" smtClean="0">
                <a:solidFill>
                  <a:srgbClr val="FF0000"/>
                </a:solidFill>
              </a:rPr>
              <a:t>-Rossz</a:t>
            </a:r>
            <a:r>
              <a:rPr lang="hu-HU" sz="2800" dirty="0" smtClean="0">
                <a:solidFill>
                  <a:srgbClr val="FF0000"/>
                </a:solidFill>
              </a:rPr>
              <a:t> szociális környezet</a:t>
            </a:r>
          </a:p>
          <a:p>
            <a:pPr algn="l"/>
            <a:r>
              <a:rPr lang="hu-HU" sz="2800" dirty="0" err="1" smtClean="0">
                <a:solidFill>
                  <a:srgbClr val="FF0000"/>
                </a:solidFill>
              </a:rPr>
              <a:t>-Beilleszkedési</a:t>
            </a:r>
            <a:r>
              <a:rPr lang="hu-HU" sz="2800" dirty="0" smtClean="0">
                <a:solidFill>
                  <a:srgbClr val="FF0000"/>
                </a:solidFill>
              </a:rPr>
              <a:t> gondok /magányos tanyasi gyerek a vásott falusi fickók között/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152128"/>
          </a:xfrm>
        </p:spPr>
        <p:txBody>
          <a:bodyPr>
            <a:no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latin typeface="Kunstler Script" pitchFamily="66" charset="0"/>
              </a:rPr>
              <a:t>Szegény asszony egyetlen fia</a:t>
            </a:r>
            <a:br>
              <a:rPr lang="hu-HU" sz="60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endParaRPr lang="hu-HU" sz="60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6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04480" y="-3267744"/>
            <a:ext cx="15265696" cy="1526569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Kunstler Script" pitchFamily="66" charset="0"/>
              </a:rPr>
              <a:t>„ Mert, hogy én „valami” leszek, az mindig a fejemben volt”</a:t>
            </a:r>
            <a:endParaRPr lang="hu-HU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5400600" cy="259228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u-HU" dirty="0" smtClean="0">
                <a:solidFill>
                  <a:srgbClr val="FF0000"/>
                </a:solidFill>
              </a:rPr>
              <a:t>- A negyedik elemi után nem járhat iskolába. 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SZORGALOM ÉS TUDÁSVÁGY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Beiratkozás az olvasókörbe /KÖNYVTÁR/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Pályaválasztási gondok /mezőgazdasági munkás, pályamunkás , katona az I. világháborúban,  hadifogoly,  politikai nézetei miatt bebörtönzött/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ÓRIÁSI MŰVELTSÉG ÉS NÉPE IRÁNT ÉRZETT FELELŐSSÉG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391829"/>
            <a:ext cx="2258803" cy="42775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70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8085" y="-1035496"/>
            <a:ext cx="10524661" cy="789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  <a:latin typeface="Kunstler Script" pitchFamily="66" charset="0"/>
              </a:rPr>
              <a:t>Szerelmes ifjú és családos ember</a:t>
            </a:r>
            <a:endParaRPr lang="hu-HU" sz="60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605624"/>
            <a:ext cx="4752528" cy="357959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87934"/>
            <a:ext cx="2962335" cy="4498910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71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3010" y="-531699"/>
            <a:ext cx="11953327" cy="896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3728" y="1124744"/>
            <a:ext cx="3024336" cy="648072"/>
          </a:xfrm>
        </p:spPr>
        <p:txBody>
          <a:bodyPr>
            <a:no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latin typeface="Kunstler Script" pitchFamily="66" charset="0"/>
              </a:rPr>
              <a:t>Népi író</a:t>
            </a:r>
            <a:endParaRPr lang="hu-HU" sz="80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3768" y="2132856"/>
            <a:ext cx="2664296" cy="15121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A tehetség utat tör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- Tudományos </a:t>
            </a:r>
            <a:r>
              <a:rPr lang="hu-HU" dirty="0">
                <a:solidFill>
                  <a:srgbClr val="FF0000"/>
                </a:solidFill>
              </a:rPr>
              <a:t>alaposságú </a:t>
            </a:r>
            <a:r>
              <a:rPr lang="hu-HU" dirty="0" smtClean="0">
                <a:solidFill>
                  <a:srgbClr val="FF0000"/>
                </a:solidFill>
              </a:rPr>
              <a:t>  szociografikus munkák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- Népben-nemzetben való gondolkodás</a:t>
            </a:r>
          </a:p>
          <a:p>
            <a:pPr marL="0" indent="0" algn="ctr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524" y="332656"/>
            <a:ext cx="3737126" cy="24615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2091681" cy="28114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813" y="3645024"/>
            <a:ext cx="4811377" cy="30052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3647652"/>
            <a:ext cx="3096344" cy="29723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41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819472"/>
            <a:ext cx="10849205" cy="81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136904" cy="1080120"/>
          </a:xfrm>
        </p:spPr>
        <p:txBody>
          <a:bodyPr>
            <a:noAutofit/>
          </a:bodyPr>
          <a:lstStyle/>
          <a:p>
            <a:r>
              <a:rPr lang="hu-HU" sz="7200" b="1" dirty="0" smtClean="0">
                <a:solidFill>
                  <a:srgbClr val="FF0000"/>
                </a:solidFill>
                <a:latin typeface="Kunstler Script" pitchFamily="66" charset="0"/>
              </a:rPr>
              <a:t>Magyarország Péter bácsija</a:t>
            </a:r>
            <a:endParaRPr lang="hu-HU" sz="72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5936" y="2132857"/>
            <a:ext cx="3960440" cy="1538838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hu-HU" b="1" dirty="0" smtClean="0">
                <a:solidFill>
                  <a:srgbClr val="FF0000"/>
                </a:solidFill>
              </a:rPr>
              <a:t>Tehetségét népe javára fordítja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Országos hírű bölcsesség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Józan gondolkodás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Személyes figyelmesség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1943 Szárszó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671695"/>
            <a:ext cx="5151400" cy="30689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9025" y="2027516"/>
            <a:ext cx="1769399" cy="28938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14591"/>
            <a:ext cx="1718269" cy="246877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103743"/>
            <a:ext cx="3498912" cy="26369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4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8720" y="-2475656"/>
            <a:ext cx="12457384" cy="124573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4822304" cy="1080119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rgbClr val="FF0000"/>
                </a:solidFill>
                <a:latin typeface="Kunstler Script" pitchFamily="66" charset="0"/>
              </a:rPr>
              <a:t>Politikus</a:t>
            </a:r>
            <a:endParaRPr lang="hu-HU" sz="66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1484784"/>
            <a:ext cx="6048672" cy="144016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hu-HU" dirty="0" smtClean="0">
                <a:solidFill>
                  <a:srgbClr val="FF0000"/>
                </a:solidFill>
              </a:rPr>
              <a:t>-  Aki tévedett is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Aki népben gondolkozott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Aki csalódott a kommunistákban</a:t>
            </a:r>
          </a:p>
          <a:p>
            <a:pPr algn="l"/>
            <a:r>
              <a:rPr lang="hu-HU" dirty="0" smtClean="0">
                <a:solidFill>
                  <a:srgbClr val="FF0000"/>
                </a:solidFill>
              </a:rPr>
              <a:t>- A Parasztpárt elnöke, FEJLESZTÉSI MINISZTER,   HADÜGYMINISZTER, országgyűlési képviselő</a:t>
            </a:r>
          </a:p>
          <a:p>
            <a:pPr marL="457200" indent="-457200">
              <a:buFontTx/>
              <a:buChar char="-"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182741"/>
            <a:ext cx="5904656" cy="354279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848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44824" y="-2403648"/>
            <a:ext cx="14617624" cy="1461762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84783"/>
            <a:ext cx="7630616" cy="5143367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rgbClr val="FF0000"/>
                </a:solidFill>
                <a:latin typeface="Kunstler Script" pitchFamily="66" charset="0"/>
              </a:rPr>
              <a:t>Aki részt vállat a forradalomban</a:t>
            </a:r>
            <a:br>
              <a:rPr lang="hu-HU" sz="66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6600" b="1" dirty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6600" b="1" dirty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6600" b="1" dirty="0" smtClean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66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6600" b="1" dirty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6600" b="1" dirty="0">
                <a:solidFill>
                  <a:srgbClr val="FF0000"/>
                </a:solidFill>
                <a:latin typeface="Kunstler Script" pitchFamily="66" charset="0"/>
              </a:rPr>
            </a:br>
            <a:r>
              <a:rPr lang="hu-HU" sz="6600" b="1" dirty="0" smtClean="0">
                <a:solidFill>
                  <a:srgbClr val="FF0000"/>
                </a:solidFill>
                <a:latin typeface="Kunstler Script" pitchFamily="66" charset="0"/>
              </a:rPr>
              <a:t/>
            </a:r>
            <a:br>
              <a:rPr lang="hu-HU" sz="6600" b="1" dirty="0" smtClean="0">
                <a:solidFill>
                  <a:srgbClr val="FF0000"/>
                </a:solidFill>
                <a:latin typeface="Kunstler Script" pitchFamily="66" charset="0"/>
              </a:rPr>
            </a:br>
            <a:endParaRPr lang="hu-HU" sz="66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914" y="2478153"/>
            <a:ext cx="5736123" cy="414999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006" y="2487014"/>
            <a:ext cx="3970063" cy="29523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65042"/>
            <a:ext cx="2767725" cy="36903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56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36712" y="-2403648"/>
            <a:ext cx="12961440" cy="1296144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Autofit/>
          </a:bodyPr>
          <a:lstStyle/>
          <a:p>
            <a:r>
              <a:rPr lang="hu-HU" sz="7200" b="1" dirty="0" smtClean="0">
                <a:solidFill>
                  <a:srgbClr val="FF0000"/>
                </a:solidFill>
                <a:latin typeface="Kunstler Script" pitchFamily="66" charset="0"/>
              </a:rPr>
              <a:t>A gazdálkodó ember</a:t>
            </a:r>
            <a:endParaRPr lang="hu-HU" sz="7200" b="1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096" y="2132856"/>
            <a:ext cx="3312368" cy="433798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666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244</Words>
  <Application>Microsoft Office PowerPoint</Application>
  <PresentationFormat>Diavetítés a képernyőre (4:3 oldalarány)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Veres Péterre</vt:lpstr>
      <vt:lpstr>Szegény asszony egyetlen fia </vt:lpstr>
      <vt:lpstr>„ Mert, hogy én „valami” leszek, az mindig a fejemben volt”</vt:lpstr>
      <vt:lpstr>Szerelmes ifjú és családos ember</vt:lpstr>
      <vt:lpstr>Népi író</vt:lpstr>
      <vt:lpstr>Magyarország Péter bácsija</vt:lpstr>
      <vt:lpstr>Politikus</vt:lpstr>
      <vt:lpstr>Aki részt vállat a forradalomban     </vt:lpstr>
      <vt:lpstr>A gazdálkodó ember</vt:lpstr>
      <vt:lpstr>Könyvei</vt:lpstr>
      <vt:lpstr>Mit tanít nekünk Veres Péter?</vt:lpstr>
      <vt:lpstr>„Azt tegyük hát, amit a lelkünk kíván  és a szívünk megbír: álljunk  örhelyünkön összeszorított fogakkal.”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Veres Péterre</dc:title>
  <dc:creator>Agárdi</dc:creator>
  <cp:lastModifiedBy>Tanár</cp:lastModifiedBy>
  <cp:revision>45</cp:revision>
  <dcterms:created xsi:type="dcterms:W3CDTF">2013-01-05T15:56:39Z</dcterms:created>
  <dcterms:modified xsi:type="dcterms:W3CDTF">2016-01-10T14:12:09Z</dcterms:modified>
</cp:coreProperties>
</file>