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35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13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8160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6884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48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64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0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65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57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81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26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691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64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1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70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28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509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326FCA-9928-4D42-AC0F-0262CBA0A5AA}" type="datetimeFigureOut">
              <a:rPr lang="hu-HU" smtClean="0"/>
              <a:t>2018.03.08.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7DC8165-1138-4E9B-82FB-CABC5D4841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8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Digitális témahét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Hajdúszoboszló HUNGAROSPA </a:t>
            </a:r>
            <a:r>
              <a:rPr lang="hu-HU" dirty="0"/>
              <a:t>Z</a:t>
            </a:r>
            <a:r>
              <a:rPr lang="hu-HU" dirty="0" smtClean="0"/>
              <a:t>rt.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645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Készítették: Bence, Szabi, Jancsi, </a:t>
            </a:r>
            <a:r>
              <a:rPr lang="hu-HU" dirty="0" err="1" smtClean="0"/>
              <a:t>Imó</a:t>
            </a:r>
            <a:r>
              <a:rPr lang="hu-HU" dirty="0" smtClean="0"/>
              <a:t>, Gabi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6" y="2279303"/>
            <a:ext cx="4555066" cy="341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95" y="2394064"/>
            <a:ext cx="4610793" cy="34580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902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Köszönjük a </a:t>
            </a:r>
            <a:r>
              <a:rPr lang="hu-HU" dirty="0" smtClean="0"/>
              <a:t>figyelmet!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58" y="2223433"/>
            <a:ext cx="7750933" cy="4852084"/>
          </a:xfrm>
        </p:spPr>
      </p:pic>
    </p:spTree>
    <p:extLst>
      <p:ext uri="{BB962C8B-B14F-4D97-AF65-F5344CB8AC3E}">
        <p14:creationId xmlns:p14="http://schemas.microsoft.com/office/powerpoint/2010/main" val="310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találták meg Hajdúszoboszlón a gyógyvizet?</a:t>
            </a:r>
            <a:endParaRPr lang="hu-HU" dirty="0"/>
          </a:p>
        </p:txBody>
      </p:sp>
      <p:pic>
        <p:nvPicPr>
          <p:cNvPr id="4" name="1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27" y="1912043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71" y="2308283"/>
            <a:ext cx="6131502" cy="4259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5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hatása van a Hajdúszoboszlói gyógyvíznek?</a:t>
            </a:r>
            <a:endParaRPr lang="hu-HU" dirty="0"/>
          </a:p>
        </p:txBody>
      </p:sp>
      <p:pic>
        <p:nvPicPr>
          <p:cNvPr id="4" name="2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394" y="2128174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7" y="2261061"/>
            <a:ext cx="4898968" cy="36742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15" y="2432974"/>
            <a:ext cx="5052277" cy="4095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6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Mióta működik Hajdúszoboszlón a gyógyfürdő ?</a:t>
            </a:r>
            <a:endParaRPr lang="hu-HU" dirty="0"/>
          </a:p>
        </p:txBody>
      </p:sp>
      <p:pic>
        <p:nvPicPr>
          <p:cNvPr id="4" name="3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579" y="2128174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3" y="2502131"/>
            <a:ext cx="7057158" cy="418933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7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Mely országokból érkeznek ide felfrissülni és gyógyulni vágyók?</a:t>
            </a:r>
            <a:endParaRPr lang="hu-HU" dirty="0"/>
          </a:p>
        </p:txBody>
      </p:sp>
      <p:pic>
        <p:nvPicPr>
          <p:cNvPr id="4" name="4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012" y="2244552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91" y="2078297"/>
            <a:ext cx="7028737" cy="4544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4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Körülbelül hány turista fordul meg egy évben Hajdúszoboszlón?</a:t>
            </a:r>
            <a:endParaRPr lang="hu-HU" dirty="0"/>
          </a:p>
        </p:txBody>
      </p:sp>
      <p:pic>
        <p:nvPicPr>
          <p:cNvPr id="4" name="5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90" y="2020109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19" y="2629709"/>
            <a:ext cx="61912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1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Milyen hosszútávú tervei vannak a HUNGAROSPA-</a:t>
            </a:r>
            <a:r>
              <a:rPr lang="hu-HU" dirty="0" err="1" smtClean="0"/>
              <a:t>nak</a:t>
            </a:r>
            <a:endParaRPr lang="hu-HU" dirty="0"/>
          </a:p>
        </p:txBody>
      </p:sp>
      <p:pic>
        <p:nvPicPr>
          <p:cNvPr id="4" name="6_kerd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514" y="2094923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42" y="1842828"/>
            <a:ext cx="9443258" cy="2360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642"/>
            <a:ext cx="4110339" cy="273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42" y="4203642"/>
            <a:ext cx="4718858" cy="2654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49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év fürdője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4" y="2827944"/>
            <a:ext cx="5124450" cy="3416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41" y="2558241"/>
            <a:ext cx="5250873" cy="3938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54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projektmunka képekben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5" y="4632803"/>
            <a:ext cx="2963659" cy="2291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89" y="2271529"/>
            <a:ext cx="4345238" cy="3206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04" y="2271528"/>
            <a:ext cx="4497085" cy="33728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6" y="2061097"/>
            <a:ext cx="2963659" cy="2294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12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nácsterem">
  <a:themeElements>
    <a:clrScheme name="Tanácstere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Tanácstere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nácstere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91</TotalTime>
  <Words>71</Words>
  <Application>Microsoft Office PowerPoint</Application>
  <PresentationFormat>Szélesvásznú</PresentationFormat>
  <Paragraphs>12</Paragraphs>
  <Slides>11</Slides>
  <Notes>0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Tanácsterem</vt:lpstr>
      <vt:lpstr>Digitális témahét</vt:lpstr>
      <vt:lpstr>Hogyan találták meg Hajdúszoboszlón a gyógyvizet?</vt:lpstr>
      <vt:lpstr>Milyen hatása van a Hajdúszoboszlói gyógyvíznek?</vt:lpstr>
      <vt:lpstr>Mióta működik Hajdúszoboszlón a gyógyfürdő ?</vt:lpstr>
      <vt:lpstr>Mely országokból érkeznek ide felfrissülni és gyógyulni vágyók?</vt:lpstr>
      <vt:lpstr>Körülbelül hány turista fordul meg egy évben Hajdúszoboszlón?</vt:lpstr>
      <vt:lpstr>Milyen hosszútávú tervei vannak a HUNGAROSPA-nak</vt:lpstr>
      <vt:lpstr>Az év fürdője</vt:lpstr>
      <vt:lpstr>A projektmunka képekben</vt:lpstr>
      <vt:lpstr>Készítették: Bence, Szabi, Jancsi, Imó, Gabi 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Digitális témahét</dc:title>
  <dc:creator>Tanuló28</dc:creator>
  <cp:lastModifiedBy>Tanuló28</cp:lastModifiedBy>
  <cp:revision>9</cp:revision>
  <dcterms:created xsi:type="dcterms:W3CDTF">2018-03-01T11:50:36Z</dcterms:created>
  <dcterms:modified xsi:type="dcterms:W3CDTF">2018-03-08T11:24:43Z</dcterms:modified>
</cp:coreProperties>
</file>