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6599B1-3D38-401F-8FE7-99FC899258CA}" type="datetimeFigureOut">
              <a:rPr lang="hu-HU" smtClean="0"/>
              <a:t>2019. 01. 02.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0A4745-65D4-4F62-9BEF-90EFF93B80F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udapest\IMG_20181204_12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1567"/>
            <a:ext cx="6768234" cy="38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548145"/>
            <a:ext cx="7772400" cy="1152128"/>
          </a:xfrm>
        </p:spPr>
        <p:txBody>
          <a:bodyPr>
            <a:noAutofit/>
          </a:bodyPr>
          <a:lstStyle/>
          <a:p>
            <a:r>
              <a:rPr lang="hu-HU" sz="6000" b="1" i="1" dirty="0" smtClean="0">
                <a:latin typeface="Bradley Hand ITC" panose="03070402050302030203" pitchFamily="66" charset="0"/>
              </a:rPr>
              <a:t>Budapest</a:t>
            </a:r>
            <a:endParaRPr lang="hu-HU" sz="60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Budapest\IMG_20181204_10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3044018"/>
            <a:ext cx="5348349" cy="30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16823" cy="120248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Hadtörténeti Intézet és Múzeum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3747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/>
              <a:t>A </a:t>
            </a:r>
            <a:r>
              <a:rPr lang="hu-HU" sz="2000" dirty="0"/>
              <a:t>budapesti Hadtörténeti Levéltárban a magyar hadtörténelmi emlékekkel együtt felgyűjtött muzeális tárgyakból jött létre a Hadtörténeti Múzeum 1918-ban. A második világháború idején a múzeum gyűjteményének kétharmada elpusztult. </a:t>
            </a:r>
          </a:p>
        </p:txBody>
      </p:sp>
    </p:spTree>
    <p:extLst>
      <p:ext uri="{BB962C8B-B14F-4D97-AF65-F5344CB8AC3E}">
        <p14:creationId xmlns:p14="http://schemas.microsoft.com/office/powerpoint/2010/main" val="31234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560839" cy="1008111"/>
          </a:xfrm>
        </p:spPr>
        <p:txBody>
          <a:bodyPr/>
          <a:lstStyle/>
          <a:p>
            <a:r>
              <a:rPr lang="hu-HU" dirty="0" smtClean="0"/>
              <a:t>Halászbástya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238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A Halászbástya Budapest egyik legismertebb műemléke, amely a budai várban, Budapest I. kerületében található. A neoromán kilátóteraszokról látható páratlan budapesti panoráma miatt a legjelentősebb idegenforgalmi látványosságok közé tartozik.</a:t>
            </a:r>
          </a:p>
        </p:txBody>
      </p:sp>
      <p:pic>
        <p:nvPicPr>
          <p:cNvPr id="3075" name="Picture 3" descr="C:\Users\user\Documents\Budapest\IMG_20181204_115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52918"/>
            <a:ext cx="55140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704855" cy="1080120"/>
          </a:xfrm>
        </p:spPr>
        <p:txBody>
          <a:bodyPr/>
          <a:lstStyle/>
          <a:p>
            <a:r>
              <a:rPr lang="hu-HU" dirty="0" smtClean="0"/>
              <a:t>Lánchíd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16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A</a:t>
            </a:r>
            <a:r>
              <a:rPr lang="hu-HU" sz="2000" dirty="0" smtClean="0"/>
              <a:t>z </a:t>
            </a:r>
            <a:r>
              <a:rPr lang="hu-HU" sz="2000" dirty="0"/>
              <a:t>első állandó híd a teljes magyarországi Duna-szakaszon. Építését gróf Széchenyi István kezdeményezte és finanszírozását báró </a:t>
            </a:r>
            <a:r>
              <a:rPr lang="hu-HU" sz="2000" dirty="0" err="1"/>
              <a:t>Sina</a:t>
            </a:r>
            <a:r>
              <a:rPr lang="hu-HU" sz="2000" dirty="0"/>
              <a:t> György szervezte, a legnagyobb adományt is ő adta a klasszicista stílusban tervezett híd megépítésére.</a:t>
            </a:r>
          </a:p>
        </p:txBody>
      </p:sp>
      <p:pic>
        <p:nvPicPr>
          <p:cNvPr id="4098" name="Picture 2" descr="C:\Users\user\Documents\Budapest\IMG_20181204_122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11975"/>
            <a:ext cx="5760640" cy="32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1008111"/>
          </a:xfrm>
        </p:spPr>
        <p:txBody>
          <a:bodyPr/>
          <a:lstStyle/>
          <a:p>
            <a:r>
              <a:rPr lang="hu-HU" dirty="0" smtClean="0"/>
              <a:t>Rakpart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16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A rakpartot 1865–66-ban építették ki </a:t>
            </a:r>
            <a:r>
              <a:rPr lang="hu-HU" sz="2000" dirty="0" smtClean="0"/>
              <a:t>Reiter </a:t>
            </a:r>
            <a:r>
              <a:rPr lang="hu-HU" sz="2000" dirty="0"/>
              <a:t>Ferenc vezetésével. A rakodóparti szerepét idővel a közte és a Duna közé épített Pesti alsó rakpart vette át.</a:t>
            </a:r>
          </a:p>
        </p:txBody>
      </p:sp>
      <p:pic>
        <p:nvPicPr>
          <p:cNvPr id="5122" name="Picture 2" descr="C:\Users\user\Documents\Budapest\IMG_20181204_123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6" y="2736635"/>
            <a:ext cx="60269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864095"/>
          </a:xfrm>
        </p:spPr>
        <p:txBody>
          <a:bodyPr/>
          <a:lstStyle/>
          <a:p>
            <a:r>
              <a:rPr lang="hu-HU" dirty="0"/>
              <a:t>Cipők a Duna-parton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238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A Cipők a Duna-parton budapesti holokauszt-emlékmű. </a:t>
            </a:r>
            <a:r>
              <a:rPr lang="hu-HU" sz="2000" dirty="0" smtClean="0"/>
              <a:t> 2016-ban </a:t>
            </a:r>
            <a:r>
              <a:rPr lang="hu-HU" sz="2000" dirty="0"/>
              <a:t>a világ második legjobb köztéri szobrának választották.</a:t>
            </a:r>
          </a:p>
        </p:txBody>
      </p:sp>
      <p:pic>
        <p:nvPicPr>
          <p:cNvPr id="6146" name="Picture 2" descr="C:\Users\user\Documents\Budapest\IMG_20181204_124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367268" cy="35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936103"/>
          </a:xfrm>
        </p:spPr>
        <p:txBody>
          <a:bodyPr/>
          <a:lstStyle/>
          <a:p>
            <a:r>
              <a:rPr lang="hu-HU" dirty="0" smtClean="0"/>
              <a:t>Országház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31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/>
              <a:t>Bár </a:t>
            </a:r>
            <a:r>
              <a:rPr lang="hu-HU" sz="2000" dirty="0"/>
              <a:t>az épületre gyakran Parlament-ként is hivatkoznak, de ez a megnevezés nem pontos: a parlament az Országházban ülésező testület, az Országgyűlés megnevezése idegen szóval. A világ harmadik legnagyobb parlamentje.</a:t>
            </a:r>
          </a:p>
        </p:txBody>
      </p:sp>
      <p:pic>
        <p:nvPicPr>
          <p:cNvPr id="8194" name="Picture 2" descr="C:\Users\user\Documents\Budapest\IMG_20181204_125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780928"/>
            <a:ext cx="5719987" cy="32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7560839" cy="120248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Készítette: Szilágyi Hajnalka 8. 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5834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191</Words>
  <Application>Microsoft Office PowerPoint</Application>
  <PresentationFormat>Diavetítés a képernyőre (4:3 oldalarány)</PresentationFormat>
  <Paragraphs>14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Bradley Hand ITC</vt:lpstr>
      <vt:lpstr>Brush Script MT</vt:lpstr>
      <vt:lpstr>Constantia</vt:lpstr>
      <vt:lpstr>Franklin Gothic Book</vt:lpstr>
      <vt:lpstr>Rage Italic</vt:lpstr>
      <vt:lpstr>Rajzszög</vt:lpstr>
      <vt:lpstr>Budapest</vt:lpstr>
      <vt:lpstr>Hadtörténeti Intézet és Múzeum</vt:lpstr>
      <vt:lpstr>Halászbástya</vt:lpstr>
      <vt:lpstr>Lánchíd</vt:lpstr>
      <vt:lpstr>Rakpart</vt:lpstr>
      <vt:lpstr>Cipők a Duna-parton</vt:lpstr>
      <vt:lpstr>Országház</vt:lpstr>
      <vt:lpstr>Készítette: Szilágyi Hajnalka 8.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</dc:title>
  <dc:creator>Szilágyi</dc:creator>
  <cp:lastModifiedBy>Tomasovszki Ilona</cp:lastModifiedBy>
  <cp:revision>7</cp:revision>
  <dcterms:created xsi:type="dcterms:W3CDTF">2018-12-12T09:58:42Z</dcterms:created>
  <dcterms:modified xsi:type="dcterms:W3CDTF">2019-01-02T16:15:39Z</dcterms:modified>
</cp:coreProperties>
</file>