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E5E"/>
    <a:srgbClr val="960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5.png"/><Relationship Id="rId9" Type="http://schemas.openxmlformats.org/officeDocument/2006/relationships/image" Target="../media/image35.jpg"/><Relationship Id="rId1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5.png"/><Relationship Id="rId10" Type="http://schemas.openxmlformats.org/officeDocument/2006/relationships/image" Target="../media/image14.jpg"/><Relationship Id="rId4" Type="http://schemas.openxmlformats.org/officeDocument/2006/relationships/image" Target="../media/image9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54180" y="1533696"/>
            <a:ext cx="5518066" cy="2268559"/>
          </a:xfrm>
        </p:spPr>
        <p:txBody>
          <a:bodyPr/>
          <a:lstStyle/>
          <a:p>
            <a:r>
              <a:rPr lang="hu-HU" dirty="0" smtClean="0"/>
              <a:t>Balmazújváros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903614" y="248793"/>
            <a:ext cx="6301074" cy="1160213"/>
          </a:xfrm>
        </p:spPr>
        <p:txBody>
          <a:bodyPr/>
          <a:lstStyle/>
          <a:p>
            <a:r>
              <a:rPr lang="hu-HU" dirty="0" smtClean="0"/>
              <a:t>Riport Dr. Veres Margittal, Balmazújváros polgármesterével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66" y="2821878"/>
            <a:ext cx="4904510" cy="36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H="1">
            <a:off x="3678887" y="9077498"/>
            <a:ext cx="4340123" cy="1552759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319252" y="781396"/>
            <a:ext cx="9135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Sokan tanulunk zenét és sokat járunk ide sportolni újabban kiállításokra is átjárunk. Melyek azok a területek amik még felfedezésre várnak?</a:t>
            </a:r>
            <a:endParaRPr lang="hu-HU" sz="2800" dirty="0"/>
          </a:p>
        </p:txBody>
      </p:sp>
      <p:pic>
        <p:nvPicPr>
          <p:cNvPr id="4" name="9_d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986" y="72044"/>
            <a:ext cx="609600" cy="609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46" y="2593951"/>
            <a:ext cx="1464927" cy="1046377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93" y="2486762"/>
            <a:ext cx="1420144" cy="823239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49" y="4438329"/>
            <a:ext cx="1102276" cy="1102276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44" y="4296039"/>
            <a:ext cx="877085" cy="883937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54" y="4183617"/>
            <a:ext cx="1066746" cy="821134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28" y="4913321"/>
            <a:ext cx="810868" cy="1216302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28" y="2619834"/>
            <a:ext cx="1026810" cy="61334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31" y="5298597"/>
            <a:ext cx="1041544" cy="1041544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46" y="3061060"/>
            <a:ext cx="1436102" cy="1158536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86" y="5540605"/>
            <a:ext cx="1024318" cy="102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69716" y="7802825"/>
            <a:ext cx="7958331" cy="192313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pic>
        <p:nvPicPr>
          <p:cNvPr id="3" name="10_d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123" y="115277"/>
            <a:ext cx="609600" cy="609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76881" y="72487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Sokat szépült mostanában Balmazújváros, milyen hosszútávú tervei vannak még a városnak?</a:t>
            </a:r>
            <a:endParaRPr lang="hu-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07" y="2320729"/>
            <a:ext cx="3062878" cy="2021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62" y="2320729"/>
            <a:ext cx="3183465" cy="20215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58" y="4860863"/>
            <a:ext cx="4873540" cy="17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66462" y="461108"/>
            <a:ext cx="765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Köszönjük a figyelmet!</a:t>
            </a:r>
            <a:endParaRPr lang="hu-HU" sz="3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0830" y="1877649"/>
            <a:ext cx="5142523" cy="38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született Balmazújváros, </a:t>
            </a:r>
            <a:br>
              <a:rPr lang="hu-HU" dirty="0" smtClean="0"/>
            </a:br>
            <a:r>
              <a:rPr lang="hu-HU" dirty="0" smtClean="0"/>
              <a:t>mi a rövid története?</a:t>
            </a:r>
            <a:endParaRPr lang="hu-HU" dirty="0"/>
          </a:p>
        </p:txBody>
      </p:sp>
      <p:pic>
        <p:nvPicPr>
          <p:cNvPr id="4" name="1_di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43" y="198456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94" y="1987261"/>
            <a:ext cx="10058400" cy="45734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94" y="1987261"/>
            <a:ext cx="10058400" cy="45734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69" y="1987261"/>
            <a:ext cx="10058400" cy="45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0"/>
                            </p:stCondLst>
                            <p:childTnLst>
                              <p:par>
                                <p:cTn id="8" presetID="22" presetClass="exit" presetSubtype="4" fill="hold" nodeType="after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1" y="2304767"/>
            <a:ext cx="6638924" cy="4350311"/>
          </a:xfrm>
          <a:prstGeom prst="rect">
            <a:avLst/>
          </a:prstGeom>
        </p:spPr>
      </p:pic>
      <p:pic>
        <p:nvPicPr>
          <p:cNvPr id="4" name="2_di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198456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67" y="198456"/>
            <a:ext cx="3650458" cy="1737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/>
          <a:stretch/>
        </p:blipFill>
        <p:spPr>
          <a:xfrm>
            <a:off x="1096280" y="198455"/>
            <a:ext cx="2095500" cy="1720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29" y="198455"/>
            <a:ext cx="2261267" cy="1720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2" y="2287623"/>
            <a:ext cx="3735438" cy="2198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00" y="198456"/>
            <a:ext cx="1255986" cy="1720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3" y="2278316"/>
            <a:ext cx="9602838" cy="433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08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_di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300" y="198456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4709" r="15153" b="26993"/>
          <a:stretch/>
        </p:blipFill>
        <p:spPr>
          <a:xfrm>
            <a:off x="1219199" y="1865330"/>
            <a:ext cx="8391525" cy="46116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7" t="10642" r="16994" b="16346"/>
          <a:stretch/>
        </p:blipFill>
        <p:spPr>
          <a:xfrm>
            <a:off x="9134475" y="333375"/>
            <a:ext cx="2232628" cy="3343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7589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H="1">
            <a:off x="6067424" y="8534399"/>
            <a:ext cx="5953124" cy="561975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4_di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98425"/>
            <a:ext cx="609600" cy="609600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1362" r="50621" b="12121"/>
          <a:stretch/>
        </p:blipFill>
        <p:spPr>
          <a:xfrm>
            <a:off x="2594736" y="2010651"/>
            <a:ext cx="2700481" cy="3952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83" y="2010651"/>
            <a:ext cx="3017955" cy="402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_dia_VP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198456"/>
            <a:ext cx="609600" cy="609600"/>
          </a:xfrm>
        </p:spPr>
      </p:pic>
      <p:sp>
        <p:nvSpPr>
          <p:cNvPr id="6" name="Szövegdoboz 5"/>
          <p:cNvSpPr txBox="1"/>
          <p:nvPr/>
        </p:nvSpPr>
        <p:spPr>
          <a:xfrm>
            <a:off x="2227809" y="808056"/>
            <a:ext cx="90691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 mi iskolánk Veres Péter nevét kapta. Ő itt lakott és itt alkotott, mi is sokat tudunk róla. Vannak-e más híres szülöttei a városnak?</a:t>
            </a:r>
            <a:endParaRPr lang="hu-HU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87" y="2444688"/>
            <a:ext cx="2966838" cy="395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7" y="2193051"/>
            <a:ext cx="2967473" cy="395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4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11658" y="8666181"/>
            <a:ext cx="7958331" cy="1077229"/>
          </a:xfrm>
        </p:spPr>
        <p:txBody>
          <a:bodyPr/>
          <a:lstStyle/>
          <a:p>
            <a:pPr algn="l"/>
            <a:endParaRPr lang="hu-HU" dirty="0"/>
          </a:p>
        </p:txBody>
      </p:sp>
      <p:pic>
        <p:nvPicPr>
          <p:cNvPr id="4" name="6_dia_S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00" y="198456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47" y="1343386"/>
            <a:ext cx="3609976" cy="499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1" y="2260847"/>
            <a:ext cx="5378628" cy="31588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761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_d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22" y="231371"/>
            <a:ext cx="609600" cy="6096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23" y="840971"/>
            <a:ext cx="2162679" cy="32322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03" y="840971"/>
            <a:ext cx="2264644" cy="323226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77" y="3891741"/>
            <a:ext cx="1360344" cy="21765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21" y="3891741"/>
            <a:ext cx="3590185" cy="21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5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04109" y="6858000"/>
            <a:ext cx="7893442" cy="88603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Balmazújváros a Hortobágyi Nemzeti </a:t>
            </a:r>
            <a:br>
              <a:rPr lang="hu-HU" dirty="0" smtClean="0"/>
            </a:br>
            <a:r>
              <a:rPr lang="hu-HU" dirty="0" smtClean="0"/>
              <a:t>Parkkal </a:t>
            </a:r>
            <a:br>
              <a:rPr lang="hu-HU" dirty="0" smtClean="0"/>
            </a:br>
            <a:r>
              <a:rPr lang="hu-HU" dirty="0" smtClean="0"/>
              <a:t>                                  </a:t>
            </a:r>
            <a:endParaRPr lang="hu-HU" dirty="0"/>
          </a:p>
        </p:txBody>
      </p:sp>
      <p:pic>
        <p:nvPicPr>
          <p:cNvPr id="3" name="8_d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232" y="82078"/>
            <a:ext cx="609600" cy="6096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344189" y="756458"/>
            <a:ext cx="9094124" cy="1670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dirty="0" smtClean="0"/>
              <a:t>Balmazújváros </a:t>
            </a:r>
            <a:r>
              <a:rPr lang="hu-HU" sz="3400" dirty="0"/>
              <a:t>a Hortobágyi </a:t>
            </a:r>
            <a:r>
              <a:rPr lang="hu-HU" sz="3400" dirty="0" smtClean="0"/>
              <a:t>Nemzeti Parkkal</a:t>
            </a:r>
          </a:p>
          <a:p>
            <a:r>
              <a:rPr lang="hu-HU" sz="3400" dirty="0" smtClean="0"/>
              <a:t>határos, hogyan használja ki ezt az adottságot</a:t>
            </a:r>
            <a:r>
              <a:rPr lang="hu-HU" sz="3400" dirty="0"/>
              <a:t/>
            </a:r>
            <a:br>
              <a:rPr lang="hu-HU" sz="3400" dirty="0"/>
            </a:br>
            <a:endParaRPr lang="hu-HU" sz="3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89" y="2000092"/>
            <a:ext cx="7227918" cy="47388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94" y="1983404"/>
            <a:ext cx="1381539" cy="139037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24" y="2000092"/>
            <a:ext cx="1183701" cy="13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8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égvirágos üveg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295</TotalTime>
  <Words>97</Words>
  <Application>Microsoft Office PowerPoint</Application>
  <PresentationFormat>Szélesvásznú</PresentationFormat>
  <Paragraphs>10</Paragraphs>
  <Slides>12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MS Shell Dlg 2</vt:lpstr>
      <vt:lpstr>Wingdings</vt:lpstr>
      <vt:lpstr>Wingdings 3</vt:lpstr>
      <vt:lpstr>Madison</vt:lpstr>
      <vt:lpstr>Balmazújváros</vt:lpstr>
      <vt:lpstr>Hogyan született Balmazújváros,  mi a rövid története?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Balmazújváros a Hortobágyi Nemzeti  Parkkal                                    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Balmazújváros</dc:title>
  <dc:creator>Windows-felhasználó</dc:creator>
  <cp:lastModifiedBy>Windows-felhasználó</cp:lastModifiedBy>
  <cp:revision>31</cp:revision>
  <dcterms:created xsi:type="dcterms:W3CDTF">2018-03-30T09:05:01Z</dcterms:created>
  <dcterms:modified xsi:type="dcterms:W3CDTF">2018-04-05T08:45:11Z</dcterms:modified>
</cp:coreProperties>
</file>